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67" r:id="rId5"/>
    <p:sldId id="259" r:id="rId6"/>
    <p:sldId id="261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1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51760-DF7C-424F-85FD-8085079382A7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15494-58C2-443E-B487-143ACCF0E5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607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15494-58C2-443E-B487-143ACCF0E56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2899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1043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463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419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8548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5161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52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0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649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832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6008" y="6302326"/>
            <a:ext cx="1097280" cy="27432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664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124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142" y="6302326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2326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3042" y="6302326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230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aam.ru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idly.ru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aam.ru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352928" cy="1512167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ru-RU" sz="4000" b="1" cap="none" spc="0" dirty="0" smtClean="0">
                <a:ln w="9525">
                  <a:solidFill>
                    <a:schemeClr val="accent5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itchFamily="66" charset="0"/>
              </a:rPr>
              <a:t>Тема: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4000" b="1" i="1" cap="none" spc="0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accent1"/>
                  </a:outerShdw>
                </a:effectLst>
              </a:rPr>
              <a:t>Физическое воспитание в семье.</a:t>
            </a:r>
            <a:endParaRPr lang="ru-RU" sz="4000" b="1" i="1" cap="none" spc="0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916831"/>
            <a:ext cx="8352928" cy="4752529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Цель: </a:t>
            </a:r>
            <a:r>
              <a:rPr lang="ru-RU" sz="2400" i="1" dirty="0" smtClean="0">
                <a:solidFill>
                  <a:srgbClr val="FF0066"/>
                </a:solidFill>
                <a:latin typeface="Comic Sans MS" pitchFamily="66" charset="0"/>
              </a:rPr>
              <a:t>Ознакомить родителей с ролью физического воспитания в семье и необходимостью  прививать навыки здорового образа жизни детям. Рассказать о подвижных играх. </a:t>
            </a:r>
            <a:endParaRPr lang="ru-RU" sz="2400" i="1" dirty="0">
              <a:solidFill>
                <a:srgbClr val="FF0066"/>
              </a:solidFill>
              <a:latin typeface="Comic Sans MS" pitchFamily="66" charset="0"/>
            </a:endParaRPr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Comic Sans MS" pitchFamily="66" charset="0"/>
              </a:rPr>
              <a:t>Актуальность:</a:t>
            </a:r>
            <a:r>
              <a:rPr lang="ru-RU" sz="2400" b="1" dirty="0" smtClean="0">
                <a:solidFill>
                  <a:srgbClr val="FF0066"/>
                </a:solidFill>
                <a:latin typeface="Comic Sans MS" pitchFamily="66" charset="0"/>
              </a:rPr>
              <a:t> </a:t>
            </a:r>
            <a:r>
              <a:rPr lang="ru-RU" sz="2400" i="1" dirty="0" smtClean="0">
                <a:solidFill>
                  <a:srgbClr val="FF0066"/>
                </a:solidFill>
                <a:latin typeface="Comic Sans MS" pitchFamily="66" charset="0"/>
              </a:rPr>
              <a:t>Так как мы живем в современном мире и</a:t>
            </a:r>
            <a:r>
              <a:rPr lang="ru-RU" sz="2400" b="1" dirty="0" smtClean="0">
                <a:solidFill>
                  <a:srgbClr val="FF0066"/>
                </a:solidFill>
                <a:latin typeface="Comic Sans MS" pitchFamily="66" charset="0"/>
              </a:rPr>
              <a:t> </a:t>
            </a:r>
            <a:r>
              <a:rPr lang="ru-RU" sz="2400" i="1" dirty="0" smtClean="0">
                <a:solidFill>
                  <a:srgbClr val="FF0066"/>
                </a:solidFill>
                <a:latin typeface="Comic Sans MS" pitchFamily="66" charset="0"/>
              </a:rPr>
              <a:t>из-за динамичного образа жизни не всегда уделяем внимание физическому воспитанию наших детей, хотя оно необходимо для полноценного развития ребенка.</a:t>
            </a:r>
          </a:p>
          <a:p>
            <a:pPr marL="1701800" algn="l"/>
            <a:endParaRPr lang="ru-RU" sz="2400" i="1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marL="1701800" algn="l"/>
            <a:endParaRPr lang="ru-RU" sz="2400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marL="1701800" algn="l"/>
            <a:endParaRPr lang="ru-RU" sz="2400" i="1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801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Содержание.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Введение.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Цитата.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Что такое воспитание.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Признаки физически развитого ребенка.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Что необходимо для полноценного физического воспитания.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Рекомендации родителям.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Цитата для родителей.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Picture 2" descr="C:\Documents and Settings\User\Мои документы\Downloads\презз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4664"/>
            <a:ext cx="3312368" cy="244756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1550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Мои документы\Downloads\през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532000" cy="576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3744416" cy="64807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Введение.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3"/>
            <a:ext cx="8532000" cy="5765896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>
                <a:latin typeface="Comic Sans MS" pitchFamily="66" charset="0"/>
              </a:rPr>
              <a:t>Цель физического воспитания детей-последовательное физическое совершенствование, чтобы они выросли подготовленными к жизни.</a:t>
            </a:r>
          </a:p>
          <a:p>
            <a:r>
              <a:rPr lang="ru-RU" sz="2800" dirty="0" smtClean="0">
                <a:latin typeface="Comic Sans MS" pitchFamily="66" charset="0"/>
              </a:rPr>
              <a:t> Необходимо добиваться того, чтобы дети обладали крепким здоровьем, не имели отклонений от нормального, соответствующего возрасту уровня физического развития.</a:t>
            </a:r>
          </a:p>
          <a:p>
            <a:r>
              <a:rPr lang="ru-RU" sz="2800" dirty="0" smtClean="0">
                <a:latin typeface="Comic Sans MS" pitchFamily="66" charset="0"/>
              </a:rPr>
              <a:t> Правильное разностороннее физическое формирование обеспечивает своевременное овладение двигательными умениями и навыками, необходимыми для повседневной практической деятельности, способствует развитию у детей ловкости , быстроты, силы, выносливости, гибкости.</a:t>
            </a:r>
          </a:p>
          <a:p>
            <a:r>
              <a:rPr lang="ru-RU" sz="2800" dirty="0" smtClean="0">
                <a:latin typeface="Comic Sans MS" pitchFamily="66" charset="0"/>
              </a:rPr>
              <a:t> Велика роль примера родителей и старших членов семьи.</a:t>
            </a:r>
          </a:p>
          <a:p>
            <a:r>
              <a:rPr lang="ru-RU" sz="2800" dirty="0" smtClean="0">
                <a:latin typeface="Comic Sans MS" pitchFamily="66" charset="0"/>
              </a:rPr>
              <a:t> Если взрослые регулярно занимаются физической культурой и спортом, соблюдают режим, правила гигиены и закаливания , то и дети , глядя на них систематически будут делать утреннюю зарядку, заниматься физическими упражнениями и спортивными играми.</a:t>
            </a:r>
            <a:r>
              <a:rPr lang="ru-RU" sz="2800" u="sng" dirty="0">
                <a:hlinkClick r:id="rId3"/>
              </a:rPr>
              <a:t> </a:t>
            </a:r>
            <a:r>
              <a:rPr lang="ru-RU" sz="2800" u="sng" dirty="0" smtClean="0">
                <a:hlinkClick r:id="rId3"/>
              </a:rPr>
              <a:t>   </a:t>
            </a:r>
          </a:p>
          <a:p>
            <a:r>
              <a:rPr lang="ru-RU" sz="2800" u="sng" dirty="0" smtClean="0">
                <a:hlinkClick r:id="rId3"/>
              </a:rPr>
              <a:t>http</a:t>
            </a:r>
            <a:r>
              <a:rPr lang="ru-RU" sz="2800" u="sng" dirty="0">
                <a:hlinkClick r:id="rId3"/>
              </a:rPr>
              <a:t>://www.maaam.ru</a:t>
            </a:r>
            <a:endParaRPr lang="ru-RU" sz="2800" dirty="0"/>
          </a:p>
          <a:p>
            <a:endParaRPr lang="ru-RU" sz="18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801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User\Мои документы\Downloads\се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1" y="2132856"/>
            <a:ext cx="7697526" cy="433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Семья — замечательная вещь, а хорошая семья — это просто прекрасно. </a:t>
            </a:r>
            <a:r>
              <a:rPr lang="ru-RU" i="1" dirty="0">
                <a:solidFill>
                  <a:srgbClr val="C00000"/>
                </a:solidFill>
                <a:latin typeface="Comic Sans MS" pitchFamily="66" charset="0"/>
              </a:rPr>
              <a:t>Александра Маринина</a:t>
            </a:r>
            <a:endParaRPr lang="ru-RU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20" y="2132856"/>
            <a:ext cx="7680960" cy="3902184"/>
          </a:xfrm>
        </p:spPr>
        <p:txBody>
          <a:bodyPr/>
          <a:lstStyle/>
          <a:p>
            <a:endParaRPr lang="ru-RU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44208" y="6309320"/>
            <a:ext cx="1984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http://tsitaty.org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67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9w91m-pd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997946"/>
            <a:ext cx="3456384" cy="22768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807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Что такое физическое воспитание.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3745" y="836712"/>
            <a:ext cx="8184719" cy="3672408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>
                <a:solidFill>
                  <a:srgbClr val="0070C0"/>
                </a:solidFill>
                <a:latin typeface="Comic Sans MS" pitchFamily="66" charset="0"/>
              </a:rPr>
              <a:t>Физическое воспитание – это составляющий компонент нравственного, интеллектуального, умственного и эстетического воспитания и гармонического развития ребенка.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ru-RU" i="1" dirty="0">
                <a:solidFill>
                  <a:srgbClr val="0070C0"/>
                </a:solidFill>
                <a:latin typeface="Comic Sans MS" pitchFamily="66" charset="0"/>
              </a:rPr>
              <a:t>Воспитывать спортивные наклонности у ребенка необходимо с самых первых дней жизни, учитывая его возрастные и индивидуальные особенности и возможности. Наилучшим периодом для начала занятий является возраст от 2 до 6 лет. После 6 лет занятия не стоит прекращать, их можно продолжить в какой-либо спортивной секции. Чтобы приобщить ребенка к спортивным занятиям, родителям необходимо его заинтересовать. Занятия должны проходить в виде игры, подобрав веселые упражнения, которые будут для ребенка радостными и увлекательными. При этом необходимо использовать упражнения на формирование правильной осанки, подвижные игры, а также упражнения с элементами акробатики. Занятия должны проходить как в помещении, так и на свежем воздухе.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01412" y="6119336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>
                <a:solidFill>
                  <a:srgbClr val="FF0000"/>
                </a:solidFill>
                <a:hlinkClick r:id="rId4"/>
              </a:rPr>
              <a:t>http://www.kidly.ru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66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895" y="274637"/>
            <a:ext cx="8508577" cy="116017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Физически развитый ребенок.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074" name="Picture 2" descr="C:\Documents and Settings\User\Мои документы\Downloads\гоп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8151" y="1678411"/>
            <a:ext cx="4382776" cy="3287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трелка вправо 2"/>
          <p:cNvSpPr/>
          <p:nvPr/>
        </p:nvSpPr>
        <p:spPr>
          <a:xfrm rot="807546">
            <a:off x="432548" y="1644533"/>
            <a:ext cx="1922314" cy="10185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выносливый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20194892">
            <a:off x="425225" y="4488865"/>
            <a:ext cx="1964950" cy="9775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сильный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rot="4059465">
            <a:off x="7192145" y="1232754"/>
            <a:ext cx="950689" cy="1842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гибкий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12392607" flipV="1">
            <a:off x="6747603" y="4522109"/>
            <a:ext cx="1723487" cy="911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ловкий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16200000">
            <a:off x="4217342" y="5522611"/>
            <a:ext cx="1460262" cy="833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быстрый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18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Мои документы\Downloads\ллл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784976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24136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latin typeface="Comic Sans MS" pitchFamily="66" charset="0"/>
              </a:rPr>
              <a:t>Для полноценного физического воспитания необходимо:</a:t>
            </a:r>
            <a:br>
              <a:rPr lang="ru-RU" sz="3200" i="1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sz="3200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656702"/>
            <a:ext cx="83529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omic Sans MS" pitchFamily="66" charset="0"/>
              </a:rPr>
              <a:t>Правильно организованный режим дня предусматривает!</a:t>
            </a:r>
          </a:p>
          <a:p>
            <a:r>
              <a:rPr lang="ru-RU" sz="2000" dirty="0">
                <a:latin typeface="Comic Sans MS" pitchFamily="66" charset="0"/>
              </a:rPr>
              <a:t>1.  Чередование физической, умственной деятельности и отдыха.</a:t>
            </a:r>
          </a:p>
          <a:p>
            <a:r>
              <a:rPr lang="ru-RU" sz="2000" dirty="0">
                <a:latin typeface="Comic Sans MS" pitchFamily="66" charset="0"/>
              </a:rPr>
              <a:t>2.  Регулярный прием пищи.</a:t>
            </a:r>
          </a:p>
          <a:p>
            <a:r>
              <a:rPr lang="ru-RU" sz="2000" dirty="0">
                <a:latin typeface="Comic Sans MS" pitchFamily="66" charset="0"/>
              </a:rPr>
              <a:t>3.  Сон с точным временем подъема и отхода ко сну. Сон влияет на улучшение общего самочувствия детей.  Продолжительность сна детей 4—7 лет должна быть не менее 12—11 часов с обязательным дневным сном не менее двух-полутора часов.</a:t>
            </a:r>
          </a:p>
          <a:p>
            <a:r>
              <a:rPr lang="ru-RU" sz="2000" dirty="0">
                <a:latin typeface="Comic Sans MS" pitchFamily="66" charset="0"/>
              </a:rPr>
              <a:t>4.  Комплекс гигиенических мероприятий.</a:t>
            </a:r>
          </a:p>
          <a:p>
            <a:r>
              <a:rPr lang="ru-RU" sz="2000" dirty="0">
                <a:latin typeface="Comic Sans MS" pitchFamily="66" charset="0"/>
              </a:rPr>
              <a:t>5.  Достаточную продолжительность прогулок и пребывания на открытом воздухе при высокой двигательной активности</a:t>
            </a:r>
            <a:r>
              <a:rPr lang="ru-RU" sz="2000" dirty="0" smtClean="0">
                <a:latin typeface="Comic Sans MS" pitchFamily="66" charset="0"/>
              </a:rPr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>
                <a:latin typeface="Comic Sans MS" pitchFamily="66" charset="0"/>
              </a:rPr>
              <a:t>При </a:t>
            </a:r>
            <a:r>
              <a:rPr lang="ru-RU" sz="2000" dirty="0">
                <a:latin typeface="Comic Sans MS" pitchFamily="66" charset="0"/>
              </a:rPr>
              <a:t>составлении режима дня нужно обязательно учитывать возрастные особенности и прежде всего деятельность нервной системы.</a:t>
            </a:r>
          </a:p>
          <a:p>
            <a:endParaRPr lang="ru-RU" sz="2400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6165304"/>
            <a:ext cx="298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http://www.parentakademy.ru.</a:t>
            </a:r>
          </a:p>
        </p:txBody>
      </p:sp>
    </p:spTree>
    <p:extLst>
      <p:ext uri="{BB962C8B-B14F-4D97-AF65-F5344CB8AC3E}">
        <p14:creationId xmlns:p14="http://schemas.microsoft.com/office/powerpoint/2010/main" xmlns="" val="20220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4936" cy="86409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Рекомендации родителям :</a:t>
            </a:r>
            <a:endParaRPr lang="ru-RU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764704"/>
            <a:ext cx="813690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 </a:t>
            </a:r>
          </a:p>
          <a:p>
            <a:r>
              <a:rPr lang="ru-RU" sz="1600" b="1" u="sng" dirty="0" smtClean="0">
                <a:solidFill>
                  <a:srgbClr val="7030A0"/>
                </a:solidFill>
                <a:latin typeface="Comic Sans MS" pitchFamily="66" charset="0"/>
              </a:rPr>
              <a:t>Прежде всего необходимо: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1. Создавать эмоциональный комфорт: доброе отношение, ласковый тон.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2. Стимулировать желание заниматься двигательной деятельностью, обеспечивать достаточную страховку.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3. В условиях семьи рекомендуется использовать следующие физкультурно-оздоровительные элементы: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 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• утреннюю гимнастику;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• хороводные игры-забавы;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• подвижные игры;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• спортивно-развлекательные игровые комплексы;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• гимнастику для глаз;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• элементы самомассажа;</a:t>
            </a:r>
          </a:p>
          <a:p>
            <a:endParaRPr lang="ru-RU" sz="16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• закаливающие процедуры (с учетом здоровья детей) ;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• ароматерапию, фитотерапию, </a:t>
            </a:r>
            <a:r>
              <a:rPr lang="ru-RU" sz="1600" dirty="0" err="1" smtClean="0">
                <a:solidFill>
                  <a:srgbClr val="0070C0"/>
                </a:solidFill>
                <a:latin typeface="Comic Sans MS" pitchFamily="66" charset="0"/>
              </a:rPr>
              <a:t>фитонцидотерапию</a:t>
            </a:r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, витаминотерапию, аэроионотерапию (по назначению врача) .</a:t>
            </a:r>
            <a:endParaRPr lang="ru-RU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5122" name="Picture 2" descr="C:\Documents and Settings\User\Мои документы\Downloads\дет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2136" y="2549641"/>
            <a:ext cx="3308336" cy="224751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220072" y="5949280"/>
            <a:ext cx="2195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>
                <a:hlinkClick r:id="rId3"/>
              </a:rPr>
              <a:t>http://www.maaam.ru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1823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86409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Цитата для родителей: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639652"/>
            <a:ext cx="7272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Гимнастика, физические упражнения, ходьба должны прочно войти в повседневный быт каждого, кто хочет сохранить работоспособность, здоровье, полноценную и радостную 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жизнь.</a:t>
            </a:r>
          </a:p>
          <a:p>
            <a:endParaRPr lang="ru-RU" sz="24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sz="2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Гиппократ.</a:t>
            </a:r>
            <a:endParaRPr lang="ru-RU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6021288"/>
            <a:ext cx="2997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http://www.mircitaty.com</a:t>
            </a:r>
            <a:endParaRPr lang="ru-RU" dirty="0"/>
          </a:p>
        </p:txBody>
      </p:sp>
      <p:pic>
        <p:nvPicPr>
          <p:cNvPr id="1027" name="Picture 3" descr="C:\Documents and Settings\User\Мои документы\Downloads\преее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154040"/>
            <a:ext cx="2448272" cy="336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0418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207</TotalTime>
  <Words>428</Words>
  <Application>Microsoft Office PowerPoint</Application>
  <PresentationFormat>Экран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Savon</vt:lpstr>
      <vt:lpstr>Тема: Физическое воспитание в семье.</vt:lpstr>
      <vt:lpstr>Содержание.</vt:lpstr>
      <vt:lpstr>Введение.</vt:lpstr>
      <vt:lpstr>Семья — замечательная вещь, а хорошая семья — это просто прекрасно. Александра Маринина</vt:lpstr>
      <vt:lpstr>Что такое физическое воспитание.</vt:lpstr>
      <vt:lpstr>Физически развитый ребенок.</vt:lpstr>
      <vt:lpstr>Для полноценного физического воспитания необходимо: </vt:lpstr>
      <vt:lpstr>Рекомендации родителям :</vt:lpstr>
      <vt:lpstr>Цитата для родителей: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Физическое воспитание в семье.</dc:title>
  <cp:lastModifiedBy>AdmSv</cp:lastModifiedBy>
  <cp:revision>25</cp:revision>
  <dcterms:modified xsi:type="dcterms:W3CDTF">2024-08-15T06:25:15Z</dcterms:modified>
</cp:coreProperties>
</file>