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8" r:id="rId3"/>
    <p:sldId id="286" r:id="rId4"/>
    <p:sldId id="275" r:id="rId5"/>
    <p:sldId id="276" r:id="rId6"/>
    <p:sldId id="277" r:id="rId7"/>
    <p:sldId id="278" r:id="rId8"/>
    <p:sldId id="279" r:id="rId9"/>
    <p:sldId id="280" r:id="rId10"/>
    <p:sldId id="261" r:id="rId11"/>
    <p:sldId id="285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BDE3-2F78-4103-999E-AF57AC5706F5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2616-30EF-46EB-9A1D-CA1D716EF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ile.mobilmusic.ru/3d/e0/8b/1120164-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74157"/>
            <a:ext cx="422446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07504" y="620688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800" b="1" i="1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ru-RU" sz="88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   </a:t>
            </a:r>
            <a:r>
              <a:rPr lang="ru-RU" sz="8800" b="1" i="1" u="sng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Мы</a:t>
            </a:r>
          </a:p>
          <a:p>
            <a:r>
              <a:rPr lang="ru-RU" sz="8800" b="1" i="1" u="sng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за здоровый</a:t>
            </a:r>
          </a:p>
          <a:p>
            <a:r>
              <a:rPr lang="ru-RU" sz="8800" b="1" i="1" u="sng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о</a:t>
            </a:r>
            <a:r>
              <a:rPr lang="ru-RU" sz="8800" b="1" i="1" u="sng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браз жизни!</a:t>
            </a:r>
            <a:endParaRPr lang="ru-RU" sz="8800" b="1" i="1" u="sng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uchiki-176.ru/images/otkr/81c9a68dc40dea99f979d3c30f22e0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16" cy="6844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9454" y="142852"/>
            <a:ext cx="357190" cy="21335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320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20" y="1571612"/>
            <a:ext cx="428628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</a:p>
          <a:p>
            <a:r>
              <a:rPr lang="ru-RU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24" y="3500438"/>
            <a:ext cx="428627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320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28" y="4071942"/>
            <a:ext cx="428628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572528" y="71414"/>
            <a:ext cx="500066" cy="50006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8" idx="3"/>
          </p:cNvCxnSpPr>
          <p:nvPr/>
        </p:nvCxnSpPr>
        <p:spPr>
          <a:xfrm rot="5400000">
            <a:off x="7715291" y="498265"/>
            <a:ext cx="930489" cy="9304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4"/>
          </p:cNvCxnSpPr>
          <p:nvPr/>
        </p:nvCxnSpPr>
        <p:spPr>
          <a:xfrm rot="5400000">
            <a:off x="6875881" y="1625198"/>
            <a:ext cx="3000398" cy="8929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2"/>
          </p:cNvCxnSpPr>
          <p:nvPr/>
        </p:nvCxnSpPr>
        <p:spPr>
          <a:xfrm rot="10800000" flipV="1">
            <a:off x="7429520" y="321447"/>
            <a:ext cx="1143008" cy="3929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5"/>
          </p:cNvCxnSpPr>
          <p:nvPr/>
        </p:nvCxnSpPr>
        <p:spPr>
          <a:xfrm rot="5400000">
            <a:off x="7106262" y="2107404"/>
            <a:ext cx="3502257" cy="2839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1"/>
          </p:cNvCxnSpPr>
          <p:nvPr/>
        </p:nvCxnSpPr>
        <p:spPr>
          <a:xfrm rot="16200000" flipV="1">
            <a:off x="7929589" y="-571525"/>
            <a:ext cx="73232" cy="135911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7344816" cy="508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Здоровье – это красота. </a:t>
            </a:r>
            <a:endParaRPr lang="ru-R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Так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будьте же всегда красивыми, не растрачивайте попусту то, что дано вам природой, поддерживайте и сохраняйте своё здоровье, приумножайте свой капитал здоровым образом жизни!</a:t>
            </a:r>
          </a:p>
        </p:txBody>
      </p:sp>
    </p:spTree>
    <p:extLst>
      <p:ext uri="{BB962C8B-B14F-4D97-AF65-F5344CB8AC3E}">
        <p14:creationId xmlns:p14="http://schemas.microsoft.com/office/powerpoint/2010/main" val="26878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1.liveinternet.ru/images/attach/c/6/93/378/93378097_532_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" y="17971"/>
            <a:ext cx="4509497" cy="5934669"/>
          </a:xfrm>
          <a:prstGeom prst="rect">
            <a:avLst/>
          </a:prstGeom>
          <a:noFill/>
        </p:spPr>
      </p:pic>
      <p:pic>
        <p:nvPicPr>
          <p:cNvPr id="4" name="Picture 2" descr="http://stat21.privet.ru/lr/0c2093c9517c39ff2450ce6f7c17872d"/>
          <p:cNvPicPr>
            <a:picLocks noChangeAspect="1" noChangeArrowheads="1"/>
          </p:cNvPicPr>
          <p:nvPr/>
        </p:nvPicPr>
        <p:blipFill rotWithShape="1">
          <a:blip r:embed="rId4"/>
          <a:srcRect b="6881"/>
          <a:stretch/>
        </p:blipFill>
        <p:spPr bwMode="auto">
          <a:xfrm>
            <a:off x="4728112" y="-21217"/>
            <a:ext cx="4448903" cy="59558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" y="5934669"/>
            <a:ext cx="914399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Пусть всегда буду Я!</a:t>
            </a:r>
          </a:p>
        </p:txBody>
      </p:sp>
    </p:spTree>
    <p:extLst>
      <p:ext uri="{BB962C8B-B14F-4D97-AF65-F5344CB8AC3E}">
        <p14:creationId xmlns:p14="http://schemas.microsoft.com/office/powerpoint/2010/main" val="15594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0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ikiwiki.com/uploads/posts/2022-02/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652"/>
            <a:ext cx="8328925" cy="624669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Главное в жизни </a:t>
            </a:r>
            <a:r>
              <a:rPr lang="ru-RU" sz="4400" b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4400" b="1" u="sng" dirty="0" smtClean="0">
                <a:solidFill>
                  <a:schemeClr val="accent2"/>
                </a:solidFill>
              </a:rPr>
              <a:t>это </a:t>
            </a:r>
            <a:r>
              <a:rPr lang="ru-RU" sz="4400" b="1" u="sng" dirty="0">
                <a:solidFill>
                  <a:schemeClr val="accent2"/>
                </a:solidFill>
              </a:rPr>
              <a:t>здоровье! 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С </a:t>
            </a:r>
            <a:r>
              <a:rPr lang="ru-RU" sz="4400" b="1" dirty="0">
                <a:solidFill>
                  <a:srgbClr val="002060"/>
                </a:solidFill>
              </a:rPr>
              <a:t>детства попробуйте это понять! 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Главная </a:t>
            </a:r>
            <a:r>
              <a:rPr lang="ru-RU" sz="4400" b="1" dirty="0">
                <a:solidFill>
                  <a:srgbClr val="002060"/>
                </a:solidFill>
              </a:rPr>
              <a:t>ценность </a:t>
            </a:r>
            <a:r>
              <a:rPr lang="ru-RU" sz="4400" b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4400" b="1" u="sng" dirty="0" smtClean="0">
                <a:solidFill>
                  <a:schemeClr val="accent2"/>
                </a:solidFill>
              </a:rPr>
              <a:t>это </a:t>
            </a:r>
            <a:r>
              <a:rPr lang="ru-RU" sz="4400" b="1" u="sng" dirty="0">
                <a:solidFill>
                  <a:schemeClr val="accent2"/>
                </a:solidFill>
              </a:rPr>
              <a:t>здоровье!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Его </a:t>
            </a:r>
            <a:r>
              <a:rPr lang="ru-RU" sz="4400" b="1" dirty="0">
                <a:solidFill>
                  <a:srgbClr val="002060"/>
                </a:solidFill>
              </a:rPr>
              <a:t>не купить, но легко потерять. </a:t>
            </a:r>
          </a:p>
        </p:txBody>
      </p:sp>
    </p:spTree>
    <p:extLst>
      <p:ext uri="{BB962C8B-B14F-4D97-AF65-F5344CB8AC3E}">
        <p14:creationId xmlns:p14="http://schemas.microsoft.com/office/powerpoint/2010/main" val="11385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</a:rPr>
              <a:t>Правила здорового образа </a:t>
            </a:r>
            <a:r>
              <a:rPr lang="ru-RU" sz="4000" b="1" u="sng" dirty="0" smtClean="0">
                <a:solidFill>
                  <a:srgbClr val="C00000"/>
                </a:solidFill>
              </a:rPr>
              <a:t>жизни.</a:t>
            </a:r>
            <a:endParaRPr lang="ru-RU" sz="4000" b="1" u="sng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Сбалансированное </a:t>
            </a:r>
            <a:r>
              <a:rPr lang="ru-RU" sz="3600" dirty="0"/>
              <a:t>и вкусное питание.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/>
              <a:t>Спортивные занятия и подвижные игры.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/>
              <a:t>Закаливание.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/>
              <a:t>Распорядок дня, баланс повышенной активности и сна.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/>
              <a:t>Соблюдение норм гигиены.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/>
              <a:t>Отказ от вредных привычек.</a:t>
            </a:r>
          </a:p>
        </p:txBody>
      </p:sp>
    </p:spTree>
    <p:extLst>
      <p:ext uri="{BB962C8B-B14F-4D97-AF65-F5344CB8AC3E}">
        <p14:creationId xmlns:p14="http://schemas.microsoft.com/office/powerpoint/2010/main" val="37443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n-pskov.ru/pictures/11101714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0829"/>
            <a:ext cx="5607504" cy="57809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://www.vifsinrf.ru/resources/upload/z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94" y="4149080"/>
            <a:ext cx="4500562" cy="259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40152" y="116632"/>
            <a:ext cx="32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Твой </a:t>
            </a:r>
          </a:p>
          <a:p>
            <a:r>
              <a:rPr lang="ru-RU" sz="7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выбор!</a:t>
            </a:r>
            <a:endParaRPr lang="ru-RU" sz="7200" b="1" i="1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005.radikal.ru/i210/1212/7c/9a34b8e29f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95" y="15699"/>
            <a:ext cx="7092501" cy="6741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452320" y="428179"/>
            <a:ext cx="15121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Л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Ю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</a:t>
            </a:r>
          </a:p>
          <a:p>
            <a:pPr lvl="0"/>
            <a:r>
              <a:rPr lang="ru-RU" sz="4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Й!</a:t>
            </a:r>
          </a:p>
        </p:txBody>
      </p:sp>
    </p:spTree>
    <p:extLst>
      <p:ext uri="{BB962C8B-B14F-4D97-AF65-F5344CB8AC3E}">
        <p14:creationId xmlns:p14="http://schemas.microsoft.com/office/powerpoint/2010/main" val="3163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16.radikal.ru/i191/1202/84/e6984c791d14.jpg"/>
          <p:cNvPicPr>
            <a:picLocks noChangeAspect="1" noChangeArrowheads="1"/>
          </p:cNvPicPr>
          <p:nvPr/>
        </p:nvPicPr>
        <p:blipFill rotWithShape="1">
          <a:blip r:embed="rId3"/>
          <a:srcRect t="20601" r="75987" b="54200"/>
          <a:stretch/>
        </p:blipFill>
        <p:spPr bwMode="auto">
          <a:xfrm>
            <a:off x="177841" y="1124744"/>
            <a:ext cx="2754052" cy="2167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 descr="http://s16.radikal.ru/i191/1202/84/e6984c791d14.jpg"/>
          <p:cNvPicPr>
            <a:picLocks noChangeAspect="1" noChangeArrowheads="1"/>
          </p:cNvPicPr>
          <p:nvPr/>
        </p:nvPicPr>
        <p:blipFill rotWithShape="1">
          <a:blip r:embed="rId3"/>
          <a:srcRect l="77562" t="17451" r="1963" b="50000"/>
          <a:stretch/>
        </p:blipFill>
        <p:spPr bwMode="auto">
          <a:xfrm>
            <a:off x="6532476" y="1052736"/>
            <a:ext cx="241575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1403648" y="1052736"/>
            <a:ext cx="6336704" cy="5544616"/>
          </a:xfrm>
          <a:prstGeom prst="triangl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Сквернословие</a:t>
            </a:r>
          </a:p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</a:p>
          <a:p>
            <a:pPr algn="ctr"/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Игромания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66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u="sng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вредных привычек</a:t>
            </a:r>
          </a:p>
        </p:txBody>
      </p:sp>
    </p:spTree>
    <p:extLst>
      <p:ext uri="{BB962C8B-B14F-4D97-AF65-F5344CB8AC3E}">
        <p14:creationId xmlns:p14="http://schemas.microsoft.com/office/powerpoint/2010/main" val="3896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t.zavantag.com/tw_files2/urls_97/3/d-2993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86" y="146226"/>
            <a:ext cx="8754060" cy="6565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6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документы\09233814cf83d6c65e5d52462c7e24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0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02723" y="3105835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2723" y="3105835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64288" y="5894431"/>
            <a:ext cx="1872208" cy="93610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ЖИВИ!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487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12/1639764346_17-catherineasquithgallery-com-p-pastelno-rozovii-rozovii-fon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00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ocreklama.ru/upload/medialibrary/f8b/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28" y="134632"/>
            <a:ext cx="8784976" cy="6588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7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122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admin</cp:lastModifiedBy>
  <cp:revision>32</cp:revision>
  <dcterms:created xsi:type="dcterms:W3CDTF">2014-04-02T13:50:56Z</dcterms:created>
  <dcterms:modified xsi:type="dcterms:W3CDTF">2023-10-03T18:34:37Z</dcterms:modified>
</cp:coreProperties>
</file>