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ухгалтер\Desktop\kisspng-nativity-of-jesus-nativity-scene-biblical-magi-las-5b17cd0db22cb4.9657120915282864777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381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Чердаклинский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детский сад № 2 «Солнышко»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057400"/>
            <a:ext cx="7848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для детей подготовительной группы на тему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«Рождество Христово»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5562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Разработала: ст.воспитатель</a:t>
            </a:r>
          </a:p>
          <a:p>
            <a:pPr algn="r"/>
            <a:r>
              <a:rPr lang="ru-RU" dirty="0" err="1" smtClean="0"/>
              <a:t>Черкащенко</a:t>
            </a:r>
            <a:r>
              <a:rPr lang="ru-RU" dirty="0" smtClean="0"/>
              <a:t> Н.Н.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ухгалтер\Desktop\1613715484_122-p-novogodnii-fon-dlya-prezentatsii-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838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61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Колядовали преимущественно дети и молодежь, они ходили от дома к дому и пели колядки, а хозяева должны были их отблагодарить. Считалось, что чем больше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колядников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придет в дом, тем лучше и счастливее будет весь следующий год.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Это традиция соблюдается и сейчас, правда не в таких масштабах, как раньше. Но сохранение традиций сплачивает семьи, помогает сохранить связь поколений, поэтому необходимо рассказывать детям про праздник Рождество Христово, история для детей об этом празднике должна звучать в каждом доме.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04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КОЛЯДКИ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Бухгалтер\Desktop\c8ec28aa9ea8ef6955876e1c4503d6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352800"/>
            <a:ext cx="5638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ухгалтер\Desktop\1613715484_122-p-novogodnii-fon-dlya-prezentatsii-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838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144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Рождество — семейный праздник и в этот день вся семья собирается за одним столом. Также дети носят угощение своим крестным родителям. В разных регионах эта традиция отличается, но всегда ужин крестным несут после ужина с родителями. А крестные в свою очередь дарят крестникам сладости, деньги, подарки.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81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Ужин с семьей и крестными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Бухгалтер\Desktop\464353cdcc37980ed2cad32c662d00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200400"/>
            <a:ext cx="4953000" cy="34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ухгалтер\Desktop\1613715484_122-p-novogodnii-fon-dlya-prezentatsii-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838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04800"/>
            <a:ext cx="5867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143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Рождественская звезда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Helvetica Neue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Погляди, мой друг, на небо,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Не взошла ли та звезда...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Та, что ярко-ярко блещет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В дни святого Рождества,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Возвещая всему свету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О рождении Христа.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Луч её ко всем доходит: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В сёла, рощи, города.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Посмотри скорей на небо,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На примету Рождества!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Посмотри скорей на небо,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На примету Рождества!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000000"/>
              </a:solidFill>
              <a:latin typeface="Helvetica Neue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Е. </a:t>
            </a:r>
            <a:r>
              <a:rPr lang="ru-RU" i="1" dirty="0" err="1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Голубева</a:t>
            </a:r>
            <a:endParaRPr lang="ru-RU" dirty="0"/>
          </a:p>
        </p:txBody>
      </p:sp>
      <p:pic>
        <p:nvPicPr>
          <p:cNvPr id="6148" name="Picture 4" descr="C:\Users\Бухгалтер\Desktop\1643015136_13-papik-pro-p-risunok-na-temu-svet-rozhdestva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"/>
            <a:ext cx="3805542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ухгалтер\Desktop\1613715484_122-p-novogodnii-fon-dlya-prezentatsii-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838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Бухгалтер\Desktop\images_2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ухгалтер\Desktop\1613715484_122-p-novogodnii-fon-dlya-prezentatsii-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9144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формирование основ духовно–нравственной личности дошкольника, воспитание интереса к православным праздникам и традициям русского  народа.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-познакомить с историей возникновения праздника Рождество Христово, расширять духовный мир детей;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-воспитывать в детях нравственные чувства: отзывчивость, желание делать  добрые дела;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создавать радостное настроение;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обогащать словарный запас детей, развивать связную речь;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воспитывать любовь и уважение к народной культуре.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457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ухгалтер\Desktop\1613715484_122-p-novogodnii-fon-dlya-prezentatsii-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762001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 вновь и вновь оборачивается к своим истокам. Страна переживает духовный подъём, начинается поиск утраченных ценностей, попытки вспомнить былое, позабытое, и оказывается, что обряд, обычай, праздник направлены на сохранение вечных человеческих ценностей: мира в семье, любви к ближнему, сплочённости, нравственного добра, скромности, красоты, истины, патриотизма.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286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  ТЕМЫ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ухгалтер\Desktop\1613715484_122-p-novogodnii-fon-dlya-prezentatsii-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7620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Праздник- это радостный день, в который люди поздравляют друг друга. Все любят праздники, к их встрече готовятся. В эти дни люди чаще улыбаются друг другу. Для нас, христиан, особенно радостны дни православных праздников.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52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такое праздник? </a:t>
            </a:r>
          </a:p>
        </p:txBody>
      </p:sp>
      <p:pic>
        <p:nvPicPr>
          <p:cNvPr id="1026" name="Picture 2" descr="C:\Users\Бухгалтер\Desktop\1644853554_39-almode-ru-p-narodnie-prazdniki-dlya-doshkolnikov-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352800"/>
            <a:ext cx="513547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ухгалтер\Desktop\1613715484_122-p-novogodnii-fon-dlya-prezentatsii-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610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Один из самых главных праздников христиан – праздник Рождество Христово. Праздник светлый, радостный! А само слово «Рождество» означает «рождение».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200 лет назад в далекой стране жили добрые люди Мария и Иосиф. Мария с детства была послушной. За ее доброе сердце Бог избрал ее стать Матерью Божьей. Однажды от царя пришло приказание переписать всех подвластных ему людей. Каждый житель должен был записаться в своем родном городе.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Вот и отправились Дева Мария и Иосиф в город Вифлеем. Когда они пришли в этот город, оказалось, что людей пришло очень много, и все дома и гостиницы были заняты, и им пришлось поместиться на ночь за городом в пещере, куда во время непогоды пастухи обычно загоняют свои стада. Здесь- то и родился Младенец Иисус Христос.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ухгалтер\Desktop\1613715484_122-p-novogodnii-fon-dlya-prezentatsii-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Первыми о рождении Сына Божьего возвестили ангелы, второй вестью была звезда. Она появилась в небе над пещерой и была самой яркой.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тех пор каждый год, в ночь с 6 на 7 января, в России и многих других странах празднуют Рождество Христово. Ночь накануне Рождества считается волшебной. Если загадать желание, оно обязательно исполнится. Только желание должно быть обязательно добрым.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праздник Рождества во всех храмах звонят колокола, громко, радостно, возвещая всем о Рождении Младенца Христа.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Бухгалтер\Desktop\pochemu-rasskazi-o-rozhdestve-v-evangeliyah-ne-sovpadayut.3689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429000"/>
            <a:ext cx="5715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ухгалтер\Desktop\1613715484_122-p-novogodnii-fon-dlya-prezentatsii-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7620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сорок дней до Рождества принято соблюдать пост, то есть не употреблять мяса, яиц, молока, лишь изредка позволяется рыба и растительное масло. Такой пост нужен для того, чтобы очистить тело, но главное предназначение поста не в этом, он нужен для того, чтобы очистить душу. В период поста нельзя злится, обижаться, ссорится, думать о плохом. Именно для того, чтобы все стали хоть чуточку добрее и нужен пост.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52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Пост перед Рождеством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Бухгалтер\Desktop\1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733800"/>
            <a:ext cx="5943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ухгалтер\Desktop\1613715484_122-p-novogodnii-fon-dlya-prezentatsii-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838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304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ТРАДИЦИИ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914400"/>
            <a:ext cx="861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Наряжать деревце! Появилась она давно, но окончательно утвердилась чуть больше ста лет назад. Сейчас елка у многих ассоциируется с Новым Годом, но изначально елку наряжали к Рождеству. Первые елки были украшены не шариками, а яблоками, пряниками, колокольчиками, маленькими свечками. Каждое из украшений имело свой смысл и назначение. А главное украшение елки — звезда на верхушке символизирует ту самую Вифлеемскую звезду, которая оповестила о рождении Иисуса.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Бухгалтер\Desktop\11681.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200400"/>
            <a:ext cx="52578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ухгалтер\Desktop\1613715484_122-p-novogodnii-fon-dlya-prezentatsii-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4572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Последний день поста и перед день Рождества принято называть сочельником. А если быть точнее, то это вечер перед праздником. Сочельник бывает не только перед Рождеством, но рождественский сочельник наиболее почитаемый христианами день. В этот день усиленно готовились к празднованию Рождества.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Название сочельника произошло от названия блюда — сочиво. Сочиво готовят из злаков — ячменя, риса, пшеницы. Злаки отваривают и замачивают с маком, орехами, фруктами. Масла в сочельник не добавляли, ведь это был еще день поста, а чтобы блюдо получилось более вкусным и сытным, клали в него немного меда.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Ставили на стол в сочельник и другие блюда. Их должно было быть 12 — столько, сколько было апостолов у Иисуса. К тому же, все блюда на сочельник должны быть постными, ведь всё еще продолжается рождественский пост.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Сочельник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Бухгалтер\Desktop\60cc0043a36c695a458d9ec29c9f4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572000"/>
            <a:ext cx="350520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184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Бухгалтер</dc:creator>
  <cp:lastModifiedBy>Бухгалтер</cp:lastModifiedBy>
  <cp:revision>13</cp:revision>
  <dcterms:created xsi:type="dcterms:W3CDTF">2022-12-22T04:22:58Z</dcterms:created>
  <dcterms:modified xsi:type="dcterms:W3CDTF">2022-12-22T06:04:37Z</dcterms:modified>
</cp:coreProperties>
</file>